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latin typeface="Bodoni MT" panose="02070603080606020203" pitchFamily="18" charset="0"/>
              </a:rPr>
              <a:t>Stay Ready: So You Don’t Have to Get Ready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Chandler McCabe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5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My Background/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odoni MT" panose="02070603080606020203" pitchFamily="18" charset="0"/>
              </a:rPr>
              <a:t>Played at Providence College </a:t>
            </a:r>
            <a:r>
              <a:rPr lang="en-US" dirty="0">
                <a:latin typeface="Bodoni MT" panose="02070603080606020203" pitchFamily="18" charset="0"/>
              </a:rPr>
              <a:t>2008-2012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Had same coaching staff all four years</a:t>
            </a:r>
          </a:p>
          <a:p>
            <a:r>
              <a:rPr lang="en-US" dirty="0">
                <a:latin typeface="Bodoni MT" panose="02070603080606020203" pitchFamily="18" charset="0"/>
              </a:rPr>
              <a:t>Henderson State GA 2012-2014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2012-13</a:t>
            </a:r>
            <a:r>
              <a:rPr lang="en-US" dirty="0" smtClean="0">
                <a:latin typeface="Bodoni MT" panose="02070603080606020203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Bodoni MT" panose="02070603080606020203" pitchFamily="18" charset="0"/>
              </a:rPr>
              <a:t> </a:t>
            </a:r>
            <a:r>
              <a:rPr lang="en-US" dirty="0">
                <a:latin typeface="Bodoni MT" panose="02070603080606020203" pitchFamily="18" charset="0"/>
              </a:rPr>
              <a:t>Head coach let go 2 days before first game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2013-14</a:t>
            </a:r>
            <a:r>
              <a:rPr lang="en-US" dirty="0" smtClean="0">
                <a:latin typeface="Bodoni MT" panose="02070603080606020203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Bodoni MT" panose="02070603080606020203" pitchFamily="18" charset="0"/>
              </a:rPr>
              <a:t>Interim </a:t>
            </a:r>
            <a:r>
              <a:rPr lang="en-US" dirty="0">
                <a:latin typeface="Bodoni MT" panose="02070603080606020203" pitchFamily="18" charset="0"/>
              </a:rPr>
              <a:t>let go, new coach comes in </a:t>
            </a:r>
          </a:p>
          <a:p>
            <a:r>
              <a:rPr lang="en-US" dirty="0">
                <a:latin typeface="Bodoni MT" panose="02070603080606020203" pitchFamily="18" charset="0"/>
              </a:rPr>
              <a:t>Bethune Cookman University Assistant coach 2014- present 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2017-18 “Acting” head </a:t>
            </a:r>
            <a:r>
              <a:rPr lang="en-US" dirty="0" smtClean="0">
                <a:latin typeface="Bodoni MT" panose="02070603080606020203" pitchFamily="18" charset="0"/>
              </a:rPr>
              <a:t>coach for 4 games</a:t>
            </a:r>
            <a:endParaRPr lang="en-US" dirty="0">
              <a:latin typeface="Bodoni MT" panose="02070603080606020203" pitchFamily="18" charset="0"/>
            </a:endParaRPr>
          </a:p>
          <a:p>
            <a:pPr lvl="1"/>
            <a:r>
              <a:rPr lang="en-US" dirty="0">
                <a:latin typeface="Bodoni MT" panose="02070603080606020203" pitchFamily="18" charset="0"/>
              </a:rPr>
              <a:t>2018-19 </a:t>
            </a:r>
            <a:r>
              <a:rPr lang="en-US" dirty="0" smtClean="0">
                <a:latin typeface="Bodoni MT" panose="02070603080606020203" pitchFamily="18" charset="0"/>
              </a:rPr>
              <a:t>SIX </a:t>
            </a:r>
            <a:r>
              <a:rPr lang="en-US" dirty="0">
                <a:latin typeface="Bodoni MT" panose="02070603080606020203" pitchFamily="18" charset="0"/>
              </a:rPr>
              <a:t>knee surgeries (4 season ending and 3 ACLs)</a:t>
            </a:r>
          </a:p>
          <a:p>
            <a:pPr lvl="2"/>
            <a:r>
              <a:rPr lang="en-US" dirty="0">
                <a:latin typeface="Bodoni MT" panose="02070603080606020203" pitchFamily="18" charset="0"/>
              </a:rPr>
              <a:t>Go on to win MEAC Tourney and go dancing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2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Expect the Unexpected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Does not matter your “title”, “position”, or “role”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BE READY AT ALL TIMES to take on a bigger role. 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Does not depend on your years of experience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Things </a:t>
            </a:r>
            <a:r>
              <a:rPr lang="en-US" dirty="0">
                <a:latin typeface="Bodoni MT" panose="02070603080606020203" pitchFamily="18" charset="0"/>
              </a:rPr>
              <a:t>happen regardless of how much experience you have coaching </a:t>
            </a:r>
          </a:p>
          <a:p>
            <a:pPr lvl="1"/>
            <a:r>
              <a:rPr lang="en-US" b="1" u="sng" dirty="0">
                <a:latin typeface="Bodoni MT" panose="02070603080606020203" pitchFamily="18" charset="0"/>
              </a:rPr>
              <a:t>Previous experience can absolutely help; however.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7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Demand Greatness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Bodoni MT" panose="02070603080606020203" pitchFamily="18" charset="0"/>
              </a:rPr>
              <a:t>Don’t let your situation allow a distraction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You still have a job to do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Stay focused on preseason </a:t>
            </a:r>
            <a:r>
              <a:rPr lang="en-US" b="1" u="sng" dirty="0">
                <a:latin typeface="Bodoni MT" panose="02070603080606020203" pitchFamily="18" charset="0"/>
              </a:rPr>
              <a:t>goals</a:t>
            </a:r>
            <a:r>
              <a:rPr lang="en-US" dirty="0">
                <a:latin typeface="Bodoni MT" panose="02070603080606020203" pitchFamily="18" charset="0"/>
              </a:rPr>
              <a:t> or make new ones</a:t>
            </a:r>
          </a:p>
          <a:p>
            <a:r>
              <a:rPr lang="en-US" dirty="0">
                <a:latin typeface="Bodoni MT" panose="02070603080606020203" pitchFamily="18" charset="0"/>
              </a:rPr>
              <a:t>Always maintain high energy and passion (even if the situation is a personal one)</a:t>
            </a:r>
          </a:p>
          <a:p>
            <a:r>
              <a:rPr lang="en-US" dirty="0">
                <a:latin typeface="Bodoni MT" panose="02070603080606020203" pitchFamily="18" charset="0"/>
              </a:rPr>
              <a:t>Never let your players feel affected by whatever happened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Why do you </a:t>
            </a:r>
            <a:r>
              <a:rPr lang="en-US" dirty="0" smtClean="0">
                <a:latin typeface="Bodoni MT" panose="02070603080606020203" pitchFamily="18" charset="0"/>
              </a:rPr>
              <a:t>coach?</a:t>
            </a:r>
            <a:endParaRPr lang="en-US" dirty="0">
              <a:latin typeface="Bodoni MT" panose="02070603080606020203" pitchFamily="18" charset="0"/>
            </a:endParaRPr>
          </a:p>
          <a:p>
            <a:pPr lvl="1"/>
            <a:r>
              <a:rPr lang="en-US" dirty="0">
                <a:latin typeface="Bodoni MT" panose="02070603080606020203" pitchFamily="18" charset="0"/>
              </a:rPr>
              <a:t>They are my WHY and my HOW</a:t>
            </a:r>
          </a:p>
          <a:p>
            <a:r>
              <a:rPr lang="en-US" dirty="0">
                <a:latin typeface="Bodoni MT" panose="02070603080606020203" pitchFamily="18" charset="0"/>
              </a:rPr>
              <a:t>Keep players in the loop (when need be)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9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The Injury Bug: How can you be ready?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doni MT" panose="02070603080606020203" pitchFamily="18" charset="0"/>
              </a:rPr>
              <a:t>You Can’t</a:t>
            </a:r>
          </a:p>
          <a:p>
            <a:r>
              <a:rPr lang="en-US" dirty="0" smtClean="0">
                <a:latin typeface="Bodoni MT" panose="02070603080606020203" pitchFamily="18" charset="0"/>
              </a:rPr>
              <a:t>RECRUITING</a:t>
            </a:r>
            <a:endParaRPr lang="en-US" dirty="0">
              <a:latin typeface="Bodoni MT" panose="02070603080606020203" pitchFamily="18" charset="0"/>
            </a:endParaRPr>
          </a:p>
          <a:p>
            <a:pPr lvl="1"/>
            <a:r>
              <a:rPr lang="en-US" dirty="0">
                <a:latin typeface="Bodoni MT" panose="02070603080606020203" pitchFamily="18" charset="0"/>
              </a:rPr>
              <a:t>Recruit versatile players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Always have 3 options per position! (Can have 1 player cover 2-4 spots if need be</a:t>
            </a:r>
            <a:r>
              <a:rPr lang="en-US" dirty="0" smtClean="0">
                <a:latin typeface="Bodoni MT" panose="02070603080606020203" pitchFamily="18" charset="0"/>
              </a:rPr>
              <a:t>)</a:t>
            </a:r>
          </a:p>
          <a:p>
            <a:r>
              <a:rPr lang="en-US" dirty="0" smtClean="0">
                <a:latin typeface="Bodoni MT" panose="02070603080606020203" pitchFamily="18" charset="0"/>
              </a:rPr>
              <a:t>Reassess!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What is you personnel now? What are their strong points?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TRY EVERYTHING! (Suggest as assistants) </a:t>
            </a:r>
          </a:p>
        </p:txBody>
      </p:sp>
    </p:spTree>
    <p:extLst>
      <p:ext uri="{BB962C8B-B14F-4D97-AF65-F5344CB8AC3E}">
        <p14:creationId xmlns:p14="http://schemas.microsoft.com/office/powerpoint/2010/main" val="359093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Be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Bodoni MT" panose="02070603080606020203" pitchFamily="18" charset="0"/>
              </a:rPr>
              <a:t>Be the absolute best you, you can be in any role or situation.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Know you are in a position for a reason.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Take ownership, MOVE FORWARD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Always keep the kids first- regardless of circumstance.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FIGURE IT TF OUT!!!!!!!!!!!!!!!!!! Don’t make an excuse, figure it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5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THANK YOU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Chandler McCabe </a:t>
            </a:r>
          </a:p>
          <a:p>
            <a:r>
              <a:rPr lang="en-US" dirty="0">
                <a:latin typeface="Bodoni MT" panose="02070603080606020203" pitchFamily="18" charset="0"/>
              </a:rPr>
              <a:t>mccabec@Cookman.edu</a:t>
            </a:r>
          </a:p>
          <a:p>
            <a:r>
              <a:rPr lang="en-US" dirty="0">
                <a:latin typeface="Bodoni MT" panose="02070603080606020203" pitchFamily="18" charset="0"/>
              </a:rPr>
              <a:t> (407) 539-4436</a:t>
            </a:r>
          </a:p>
          <a:p>
            <a:r>
              <a:rPr lang="en-US" dirty="0">
                <a:latin typeface="Bodoni MT" panose="02070603080606020203" pitchFamily="18" charset="0"/>
              </a:rPr>
              <a:t>Twitter: @CoachMcCabe03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18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347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Bodoni MT</vt:lpstr>
      <vt:lpstr>Garamond</vt:lpstr>
      <vt:lpstr>Wingdings</vt:lpstr>
      <vt:lpstr>Organic</vt:lpstr>
      <vt:lpstr>Stay Ready: So You Don’t Have to Get Ready</vt:lpstr>
      <vt:lpstr>My Background/ Experiences</vt:lpstr>
      <vt:lpstr>Expect the Unexpected </vt:lpstr>
      <vt:lpstr>Demand Greatness </vt:lpstr>
      <vt:lpstr>The Injury Bug: How can you be ready?</vt:lpstr>
      <vt:lpstr>Be YOU!!!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Ready: So You Don’t Have to Get Ready</dc:title>
  <dc:creator>Chandler E. McCabe</dc:creator>
  <cp:lastModifiedBy>Chandler E. McCabe</cp:lastModifiedBy>
  <cp:revision>2</cp:revision>
  <dcterms:created xsi:type="dcterms:W3CDTF">2019-03-27T13:47:55Z</dcterms:created>
  <dcterms:modified xsi:type="dcterms:W3CDTF">2019-03-27T14:03:50Z</dcterms:modified>
</cp:coreProperties>
</file>